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PT Serif" panose="020A0603040505020204" pitchFamily="18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E521EA-340D-4DBD-88E0-1ADC5D5493D4}">
  <a:tblStyle styleId="{F1E521EA-340D-4DBD-88E0-1ADC5D5493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18"/>
  </p:normalViewPr>
  <p:slideViewPr>
    <p:cSldViewPr snapToGrid="0">
      <p:cViewPr varScale="1">
        <p:scale>
          <a:sx n="280" d="100"/>
          <a:sy n="280" d="100"/>
        </p:scale>
        <p:origin x="349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548cfcd9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548cfcd9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548cfcd9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548cfcd9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548cfcd9e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548cfcd9e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af598e65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af598e65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548cfcd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548cfcd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548cfcd9e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548cfcd9e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548cfcd9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548cfcd9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548cfcd9e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548cfcd9e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548cfcd9e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548cfcd9e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548cfcd9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548cfcd9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0a2ae059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0a2ae059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548cfcd9e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548cfcd9e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548cfcd9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548cfcd9e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548cfcd9e_2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548cfcd9e_2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aff132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aff132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aff132b2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aff132b2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aff132b2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8aff132b2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aff132b2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aff132b2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aff132b2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aff132b2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548cfcd9e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548cfcd9e_2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548cfcd9e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548cfcd9e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aff132b2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aff132b2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548cfcd9e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548cfcd9e_2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548cfcd9e_2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548cfcd9e_2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548cfcd9e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548cfcd9e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548cfcd9e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548cfcd9e_2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548cfcd9e_2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8548cfcd9e_2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548cfcd9e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548cfcd9e_2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548cfcd9e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8548cfcd9e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af598e6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af598e6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aff132b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aff132b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aff132b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aff132b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Talking Points: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Formally trained in networking, never tested or finished associates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Worked at ISP in non technical role, but joined with hopes of advancing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Discuss how the CCNA helped you land your first job and made you stand out for an interview for tier 1 business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aff132b2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aff132b2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When I got my first job with limited permissions I was thrilled, but I was disappointed shortly after onboarding. I wasn’t allowed to do much of anything. No trust </a:t>
            </a:r>
            <a:r>
              <a:rPr lang="en-US" dirty="0" err="1"/>
              <a:t>existsed</a:t>
            </a:r>
            <a:r>
              <a:rPr lang="en-US" dirty="0"/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Talk about how continuous certification study helped you transition into voice provisioning and then circuit deployment over 2 years because of demonstrated self study and working on my next cert with my peers.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Studying my CCNP helped me further my knowledge to prepare me for my first engineering role.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also resumed school to finish out my associates degree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aff132b2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aff132b2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Finished my associates degree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Obtained CCNP Route &amp; Switch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Transitioned to Senior Network Engineer role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E67A35C6-2399-E415-DA49-53D189E7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aff132b2d_1_9:notes">
            <a:extLst>
              <a:ext uri="{FF2B5EF4-FFF2-40B4-BE49-F238E27FC236}">
                <a16:creationId xmlns:a16="http://schemas.microsoft.com/office/drawing/2014/main" id="{2B10C3ED-E0A2-5339-17F2-53563D13AB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aff132b2d_1_9:notes">
            <a:extLst>
              <a:ext uri="{FF2B5EF4-FFF2-40B4-BE49-F238E27FC236}">
                <a16:creationId xmlns:a16="http://schemas.microsoft.com/office/drawing/2014/main" id="{EF4521E7-CB5A-1ED7-4082-24CA87F71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Finished my associates degree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Obtained CCNP Route &amp; Switch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Transitioned to Senior Network Engineer role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905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548cfcd9e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8548cfcd9e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625" y="0"/>
            <a:ext cx="844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11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1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4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4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5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(Dark)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6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(Light)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EEEE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  <a:defRPr>
                <a:solidFill>
                  <a:srgbClr val="161E2D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○"/>
              <a:defRPr>
                <a:solidFill>
                  <a:srgbClr val="161E2D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■"/>
              <a:defRPr>
                <a:solidFill>
                  <a:srgbClr val="161E2D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●"/>
              <a:defRPr>
                <a:solidFill>
                  <a:srgbClr val="161E2D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○"/>
              <a:defRPr>
                <a:solidFill>
                  <a:srgbClr val="161E2D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■"/>
              <a:defRPr>
                <a:solidFill>
                  <a:srgbClr val="161E2D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●"/>
              <a:defRPr>
                <a:solidFill>
                  <a:srgbClr val="161E2D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○"/>
              <a:defRPr>
                <a:solidFill>
                  <a:srgbClr val="161E2D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■"/>
              <a:defRPr>
                <a:solidFill>
                  <a:srgbClr val="161E2D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8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10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0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61E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erif"/>
              <a:buNone/>
              <a:defRPr sz="2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●"/>
              <a:defRPr sz="1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○"/>
              <a:defRPr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■"/>
              <a:defRPr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●"/>
              <a:defRPr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○"/>
              <a:defRPr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■"/>
              <a:defRPr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●"/>
              <a:defRPr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○"/>
              <a:defRPr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■"/>
              <a:defRPr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ctrTitle"/>
          </p:nvPr>
        </p:nvSpPr>
        <p:spPr>
          <a:xfrm>
            <a:off x="384350" y="2384413"/>
            <a:ext cx="8520600" cy="13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Demystifying AWS Certifications: A Beginner's Guide</a:t>
            </a:r>
            <a:endParaRPr sz="4200"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311700" y="4043300"/>
            <a:ext cx="8520600" cy="5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Justin Wheeler</a:t>
            </a:r>
            <a:endParaRPr sz="2200"/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0" y="133925"/>
            <a:ext cx="4975027" cy="17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850" y="1536950"/>
            <a:ext cx="16772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850" y="1480400"/>
            <a:ext cx="16772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425" y="1438750"/>
            <a:ext cx="822176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2726" y="1499000"/>
            <a:ext cx="199675" cy="2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388100" y="1781250"/>
            <a:ext cx="6367800" cy="15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Certifications do NOT guarantee salary</a:t>
            </a:r>
            <a:endParaRPr sz="4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/>
        </p:nvSpPr>
        <p:spPr>
          <a:xfrm>
            <a:off x="5143475" y="1780150"/>
            <a:ext cx="1695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EEEEEE"/>
                </a:solidFill>
                <a:latin typeface="PT Serif"/>
                <a:ea typeface="PT Serif"/>
                <a:cs typeface="PT Serif"/>
                <a:sym typeface="PT Serif"/>
              </a:rPr>
              <a:t>AWS</a:t>
            </a:r>
            <a:endParaRPr sz="2400" b="1">
              <a:solidFill>
                <a:srgbClr val="EEEEEE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1123375" y="680075"/>
            <a:ext cx="203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Networking</a:t>
            </a:r>
            <a:endParaRPr sz="18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123375" y="2500075"/>
            <a:ext cx="203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Scripting</a:t>
            </a:r>
            <a:endParaRPr sz="18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2289000" y="3623500"/>
            <a:ext cx="203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Security</a:t>
            </a:r>
            <a:endParaRPr sz="18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029650" y="0"/>
            <a:ext cx="203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DevOps</a:t>
            </a:r>
            <a:endParaRPr sz="18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874875" y="3438150"/>
            <a:ext cx="20358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Operating Systems</a:t>
            </a:r>
            <a:endParaRPr sz="18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0" y="1547850"/>
            <a:ext cx="1512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Problem</a:t>
            </a:r>
            <a:endParaRPr sz="18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Solving</a:t>
            </a:r>
            <a:endParaRPr sz="18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0" y="0"/>
            <a:ext cx="19632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Communication</a:t>
            </a:r>
            <a:endParaRPr sz="18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625750" y="2747650"/>
            <a:ext cx="203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Adaptability</a:t>
            </a:r>
            <a:endParaRPr sz="18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not for salary, then why?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795788" y="1107450"/>
            <a:ext cx="3438600" cy="29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Career Progression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Career Opportunities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Career Satisfaction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Learning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 Mandate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4909613" y="1107450"/>
            <a:ext cx="3438600" cy="29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Practical Skills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Solving Skills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Reputation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Unknown Unknowns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712" y="0"/>
            <a:ext cx="614458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l="40330" t="80894"/>
          <a:stretch/>
        </p:blipFill>
        <p:spPr>
          <a:xfrm>
            <a:off x="7610100" y="0"/>
            <a:ext cx="15338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l="40330" t="80894"/>
          <a:stretch/>
        </p:blipFill>
        <p:spPr>
          <a:xfrm>
            <a:off x="0" y="0"/>
            <a:ext cx="1533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572000" y="0"/>
            <a:ext cx="4572000" cy="22236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What is a beta exam?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●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50% discount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●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Includes more total questions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●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Includes more scored questions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●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May include unclear questions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erif"/>
              <a:buChar char="●"/>
            </a:pPr>
            <a:r>
              <a:rPr lang="en">
                <a:latin typeface="PT Serif"/>
                <a:ea typeface="PT Serif"/>
                <a:cs typeface="PT Serif"/>
                <a:sym typeface="PT Serif"/>
              </a:rPr>
              <a:t>Less training material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163" name="Google Shape;163;p23"/>
          <p:cNvCxnSpPr>
            <a:endCxn id="162" idx="1"/>
          </p:cNvCxnSpPr>
          <p:nvPr/>
        </p:nvCxnSpPr>
        <p:spPr>
          <a:xfrm rot="10800000" flipH="1">
            <a:off x="3096000" y="1111800"/>
            <a:ext cx="1476000" cy="7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9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20000"/>
            <a:ext cx="9144000" cy="243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t="93813"/>
          <a:stretch/>
        </p:blipFill>
        <p:spPr>
          <a:xfrm>
            <a:off x="0" y="4285074"/>
            <a:ext cx="9144000" cy="3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176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t="20083" r="93786"/>
          <a:stretch/>
        </p:blipFill>
        <p:spPr>
          <a:xfrm>
            <a:off x="8619313" y="2007600"/>
            <a:ext cx="524676" cy="27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t="20083"/>
          <a:stretch/>
        </p:blipFill>
        <p:spPr>
          <a:xfrm>
            <a:off x="350213" y="2007594"/>
            <a:ext cx="8443573" cy="27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4">
            <a:alphaModFix/>
          </a:blip>
          <a:srcRect t="20083" r="93786"/>
          <a:stretch/>
        </p:blipFill>
        <p:spPr>
          <a:xfrm>
            <a:off x="-12" y="2007595"/>
            <a:ext cx="524676" cy="27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5">
            <a:alphaModFix/>
          </a:blip>
          <a:srcRect t="93813"/>
          <a:stretch/>
        </p:blipFill>
        <p:spPr>
          <a:xfrm>
            <a:off x="0" y="1647774"/>
            <a:ext cx="9144000" cy="3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t="93813"/>
          <a:stretch/>
        </p:blipFill>
        <p:spPr>
          <a:xfrm>
            <a:off x="0" y="4182989"/>
            <a:ext cx="9144000" cy="4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191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76418"/>
            <a:ext cx="9144000" cy="2313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t="93813"/>
          <a:stretch/>
        </p:blipFill>
        <p:spPr>
          <a:xfrm>
            <a:off x="0" y="1540950"/>
            <a:ext cx="9144000" cy="5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1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42769"/>
            <a:ext cx="9143998" cy="264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63" y="249788"/>
            <a:ext cx="6082275" cy="464392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075" y="249800"/>
            <a:ext cx="1175050" cy="11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37" y="835213"/>
            <a:ext cx="7002725" cy="34730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12" y="-9000"/>
            <a:ext cx="917611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250" y="1770398"/>
            <a:ext cx="3181221" cy="2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450" y="1770400"/>
            <a:ext cx="4402450" cy="2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5025" y="2731825"/>
            <a:ext cx="10477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Google Shape;209;p30"/>
          <p:cNvGraphicFramePr/>
          <p:nvPr/>
        </p:nvGraphicFramePr>
        <p:xfrm>
          <a:off x="315563" y="8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{F1E521EA-340D-4DBD-88E0-1ADC5D5493D4}</a:tableStyleId>
              </a:tblPr>
              <a:tblGrid>
                <a:gridCol w="283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Solutions Architect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Application Architect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Data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Development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Systems Administrator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DevOps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DevSecOps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Security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Security Architect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Network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Ops Engineer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Scientist</a:t>
                      </a: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5" y="306135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l="1864" t="3550" b="1770"/>
          <a:stretch/>
        </p:blipFill>
        <p:spPr>
          <a:xfrm>
            <a:off x="1061762" y="431237"/>
            <a:ext cx="7020476" cy="42810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ctrTitle"/>
          </p:nvPr>
        </p:nvSpPr>
        <p:spPr>
          <a:xfrm>
            <a:off x="3031050" y="2024550"/>
            <a:ext cx="3081900" cy="10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Impact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725" y="550475"/>
            <a:ext cx="4042550" cy="40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400" y="1357313"/>
            <a:ext cx="38100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Trent Impact Examples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795815" y="1107450"/>
            <a:ext cx="7552500" cy="29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1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2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975" y="0"/>
            <a:ext cx="2336026" cy="233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650" y="12954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Trent Impact Examples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795815" y="1107450"/>
            <a:ext cx="7552500" cy="29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1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2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975" y="0"/>
            <a:ext cx="2336026" cy="233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7" cy="513457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E2D"/>
                </a:solidFill>
              </a:rPr>
              <a:t>Justin Wheeler’s Journey</a:t>
            </a:r>
            <a:endParaRPr>
              <a:solidFill>
                <a:srgbClr val="161E2D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Wheeler’s Career Impact</a:t>
            </a:r>
            <a:endParaRPr/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795815" y="1107450"/>
            <a:ext cx="7552500" cy="29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Journey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900" y="0"/>
            <a:ext cx="3555098" cy="19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Training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9"/>
          <p:cNvPicPr preferRelativeResize="0"/>
          <p:nvPr/>
        </p:nvPicPr>
        <p:blipFill rotWithShape="1">
          <a:blip r:embed="rId3">
            <a:alphaModFix/>
          </a:blip>
          <a:srcRect r="13971"/>
          <a:stretch/>
        </p:blipFill>
        <p:spPr>
          <a:xfrm>
            <a:off x="0" y="0"/>
            <a:ext cx="9144000" cy="445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4">
            <a:alphaModFix/>
          </a:blip>
          <a:srcRect t="93813"/>
          <a:stretch/>
        </p:blipFill>
        <p:spPr>
          <a:xfrm>
            <a:off x="0" y="4306175"/>
            <a:ext cx="9144000" cy="3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r="42446"/>
          <a:stretch/>
        </p:blipFill>
        <p:spPr>
          <a:xfrm>
            <a:off x="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4">
            <a:alphaModFix/>
          </a:blip>
          <a:srcRect l="55110"/>
          <a:stretch/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2252700" y="3560375"/>
            <a:ext cx="4638600" cy="907800"/>
          </a:xfrm>
          <a:prstGeom prst="rect">
            <a:avLst/>
          </a:prstGeom>
          <a:solidFill>
            <a:srgbClr val="161E2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Thank you GRCC! 💞</a:t>
            </a:r>
            <a:endParaRPr sz="36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l="20821" t="13793" r="20279" b="19151"/>
          <a:stretch/>
        </p:blipFill>
        <p:spPr>
          <a:xfrm>
            <a:off x="2277202" y="1332875"/>
            <a:ext cx="4589576" cy="34354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 Quest Roles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Educate</a:t>
            </a:r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re/Start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Skill Builder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Party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abc</a:t>
            </a:r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Stuffs</a:t>
            </a:r>
            <a:endParaRPr/>
          </a:p>
        </p:txBody>
      </p:sp>
      <p:sp>
        <p:nvSpPr>
          <p:cNvPr id="306" name="Google Shape;30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Why certifications?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Skill Builder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Benefits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Costs (Money and Time)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Certification Changes in 2024 (retiring exams, training and certification team layoffs)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AWS Partner Program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Exam Format (Multiple Choice, Scenario, Labs, etc.)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Exam Guide and Sample Questions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they helped in our careers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3rd party training (ACG, Pluralsight, Cloud Academy, etc.)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350" y="1562111"/>
            <a:ext cx="2019300" cy="2019300"/>
          </a:xfrm>
          <a:prstGeom prst="rect">
            <a:avLst/>
          </a:prstGeom>
          <a:noFill/>
          <a:ln w="28575" cap="flat" cmpd="sng">
            <a:solidFill>
              <a:srgbClr val="161E2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3" name="Google Shape;313;p4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hang out!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 rotWithShape="1">
          <a:blip r:embed="rId4">
            <a:alphaModFix/>
          </a:blip>
          <a:srcRect l="13008" t="25263" r="13288" b="23357"/>
          <a:stretch/>
        </p:blipFill>
        <p:spPr>
          <a:xfrm>
            <a:off x="7912650" y="0"/>
            <a:ext cx="1231349" cy="85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250" y="-58400"/>
            <a:ext cx="9296251" cy="52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00" y="46500"/>
            <a:ext cx="7924600" cy="20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9975" y="355586"/>
            <a:ext cx="5627651" cy="13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7225" y="441301"/>
            <a:ext cx="3234675" cy="11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6275" y="1369487"/>
            <a:ext cx="518314" cy="1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4106" y="1390781"/>
            <a:ext cx="195500" cy="1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3000" y="1364300"/>
            <a:ext cx="87725" cy="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8425" y="1306775"/>
            <a:ext cx="87725" cy="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03450" y="1298525"/>
            <a:ext cx="87725" cy="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6775" y="1318725"/>
            <a:ext cx="87725" cy="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1175" y="1395475"/>
            <a:ext cx="87725" cy="1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7697" y="1318722"/>
            <a:ext cx="160575" cy="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209F69-F147-0F46-8D59-6D625281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1" y="148456"/>
            <a:ext cx="7952013" cy="4372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BC7E0-2324-AB39-B2CD-5420F0D8C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607" y="1151164"/>
            <a:ext cx="731019" cy="782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5153C7-6975-A6E5-B80A-293558291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408" y="1416340"/>
            <a:ext cx="598916" cy="782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83F5E6-9BC0-4BD0-9ACC-6F4F34DD1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175173" y="1563458"/>
            <a:ext cx="511497" cy="7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48CD3-D618-FC7A-BD1C-FC4A6B051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046" y="1934028"/>
            <a:ext cx="558175" cy="782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EBFE1C-9850-CF26-A8E1-28B186426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454" y="2470404"/>
            <a:ext cx="443245" cy="6934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42DA6C-8D01-9931-524C-16A756163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8266" y="337678"/>
            <a:ext cx="1539141" cy="979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CB1B49-FBBB-BC39-6E6B-08B11992D9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636" y="230483"/>
            <a:ext cx="1550208" cy="1124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CE8C88-4769-81FC-7510-135C77401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5581" y="250575"/>
            <a:ext cx="1522456" cy="1143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BA41AF-FE99-E9B2-F9C9-51A2112E64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3863" y="216378"/>
            <a:ext cx="1600200" cy="934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C501CD-962C-E610-3888-FD2DDB00A4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1407" y="315005"/>
            <a:ext cx="1600200" cy="934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8A6860-9245-7CFB-DF85-88B2B2D810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3375" y="330258"/>
            <a:ext cx="1000717" cy="10640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86B207-46BE-B8E3-8778-2476B2C2B3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1607" y="155615"/>
            <a:ext cx="940082" cy="9343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033E327-5268-3894-C1FA-096C5F5589C8}"/>
              </a:ext>
            </a:extLst>
          </p:cNvPr>
          <p:cNvSpPr txBox="1"/>
          <p:nvPr/>
        </p:nvSpPr>
        <p:spPr>
          <a:xfrm>
            <a:off x="514351" y="348115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339311-38EE-EA1D-D94F-A488CBCBDEF3}"/>
              </a:ext>
            </a:extLst>
          </p:cNvPr>
          <p:cNvSpPr txBox="1"/>
          <p:nvPr/>
        </p:nvSpPr>
        <p:spPr>
          <a:xfrm>
            <a:off x="2208266" y="348115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DFFD7B-DCCD-5190-E8F0-2BB0DA369335}"/>
              </a:ext>
            </a:extLst>
          </p:cNvPr>
          <p:cNvSpPr txBox="1"/>
          <p:nvPr/>
        </p:nvSpPr>
        <p:spPr>
          <a:xfrm>
            <a:off x="3619079" y="344141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EBC326-AF2D-D2D6-19C9-91C3EFBC689D}"/>
              </a:ext>
            </a:extLst>
          </p:cNvPr>
          <p:cNvSpPr txBox="1"/>
          <p:nvPr/>
        </p:nvSpPr>
        <p:spPr>
          <a:xfrm>
            <a:off x="4781164" y="348115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F65C2A-8821-36C4-EF63-C5B65E3D377C}"/>
              </a:ext>
            </a:extLst>
          </p:cNvPr>
          <p:cNvSpPr txBox="1"/>
          <p:nvPr/>
        </p:nvSpPr>
        <p:spPr>
          <a:xfrm>
            <a:off x="6111768" y="344141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1388100" y="289850"/>
            <a:ext cx="6367800" cy="15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Expanding My Skillset</a:t>
            </a:r>
            <a:endParaRPr sz="4200"/>
          </a:p>
        </p:txBody>
      </p:sp>
      <p:pic>
        <p:nvPicPr>
          <p:cNvPr id="3" name="Picture 2" descr="Hand giving the thumbs up sign">
            <a:extLst>
              <a:ext uri="{FF2B5EF4-FFF2-40B4-BE49-F238E27FC236}">
                <a16:creationId xmlns:a16="http://schemas.microsoft.com/office/drawing/2014/main" id="{5CBCE9F8-C91B-AB4C-5BBB-0AC02249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" y="1573911"/>
            <a:ext cx="2660904" cy="1995678"/>
          </a:xfrm>
          <a:prstGeom prst="rect">
            <a:avLst/>
          </a:prstGeom>
        </p:spPr>
      </p:pic>
      <p:pic>
        <p:nvPicPr>
          <p:cNvPr id="11" name="Picture 10" descr="Sad gray cat">
            <a:extLst>
              <a:ext uri="{FF2B5EF4-FFF2-40B4-BE49-F238E27FC236}">
                <a16:creationId xmlns:a16="http://schemas.microsoft.com/office/drawing/2014/main" id="{7DB51DEB-3AD9-C6F7-3E72-0343E411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31" y="1573911"/>
            <a:ext cx="2993517" cy="1995678"/>
          </a:xfrm>
          <a:prstGeom prst="rect">
            <a:avLst/>
          </a:prstGeom>
        </p:spPr>
      </p:pic>
      <p:pic>
        <p:nvPicPr>
          <p:cNvPr id="13" name="Picture 12" descr="Long ladder glowing among shorter dull ladders">
            <a:extLst>
              <a:ext uri="{FF2B5EF4-FFF2-40B4-BE49-F238E27FC236}">
                <a16:creationId xmlns:a16="http://schemas.microsoft.com/office/drawing/2014/main" id="{A126D0B8-1450-0855-BE3A-D6C5B8DF0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573911"/>
            <a:ext cx="2660904" cy="19956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1388100" y="282575"/>
            <a:ext cx="6367800" cy="15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Transitioning Roles and Titles</a:t>
            </a:r>
            <a:endParaRPr sz="4200" dirty="0"/>
          </a:p>
        </p:txBody>
      </p:sp>
      <p:pic>
        <p:nvPicPr>
          <p:cNvPr id="3" name="Picture 2" descr="Hand holding a pen shading number on a sheet">
            <a:extLst>
              <a:ext uri="{FF2B5EF4-FFF2-40B4-BE49-F238E27FC236}">
                <a16:creationId xmlns:a16="http://schemas.microsoft.com/office/drawing/2014/main" id="{46C60C48-3A1C-1CDF-B920-C6931F21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75" y="2109461"/>
            <a:ext cx="2906502" cy="1940177"/>
          </a:xfrm>
          <a:prstGeom prst="rect">
            <a:avLst/>
          </a:prstGeom>
        </p:spPr>
      </p:pic>
      <p:pic>
        <p:nvPicPr>
          <p:cNvPr id="5" name="Picture 4" descr="Bright and colorful light trails forming a curve">
            <a:extLst>
              <a:ext uri="{FF2B5EF4-FFF2-40B4-BE49-F238E27FC236}">
                <a16:creationId xmlns:a16="http://schemas.microsoft.com/office/drawing/2014/main" id="{1544FF29-5134-70D5-302B-0CB811FD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748" y="2109460"/>
            <a:ext cx="2591877" cy="1940177"/>
          </a:xfrm>
          <a:prstGeom prst="rect">
            <a:avLst/>
          </a:prstGeom>
        </p:spPr>
      </p:pic>
      <p:pic>
        <p:nvPicPr>
          <p:cNvPr id="7" name="Picture 6" descr="Old man staring at camera">
            <a:extLst>
              <a:ext uri="{FF2B5EF4-FFF2-40B4-BE49-F238E27FC236}">
                <a16:creationId xmlns:a16="http://schemas.microsoft.com/office/drawing/2014/main" id="{676FF37C-7A29-FB5F-AF70-A4F369AE2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996" y="2134912"/>
            <a:ext cx="2795361" cy="18635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97D9560-3187-890B-DE93-BD28A955D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>
            <a:extLst>
              <a:ext uri="{FF2B5EF4-FFF2-40B4-BE49-F238E27FC236}">
                <a16:creationId xmlns:a16="http://schemas.microsoft.com/office/drawing/2014/main" id="{9B68BDF3-FF0B-D32A-8B9F-57C52F34BC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282575"/>
            <a:ext cx="6367800" cy="15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Pivoting to AWS</a:t>
            </a:r>
            <a:endParaRPr sz="4200" dirty="0"/>
          </a:p>
        </p:txBody>
      </p:sp>
      <p:pic>
        <p:nvPicPr>
          <p:cNvPr id="4" name="Picture 3" descr="Jars of coins">
            <a:extLst>
              <a:ext uri="{FF2B5EF4-FFF2-40B4-BE49-F238E27FC236}">
                <a16:creationId xmlns:a16="http://schemas.microsoft.com/office/drawing/2014/main" id="{5202DA02-D25D-8AE3-6848-A6CDABC0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" y="1073075"/>
            <a:ext cx="2948940" cy="1965960"/>
          </a:xfrm>
          <a:prstGeom prst="rect">
            <a:avLst/>
          </a:prstGeom>
        </p:spPr>
      </p:pic>
      <p:pic>
        <p:nvPicPr>
          <p:cNvPr id="1026" name="Picture 2" descr="What is Python">
            <a:extLst>
              <a:ext uri="{FF2B5EF4-FFF2-40B4-BE49-F238E27FC236}">
                <a16:creationId xmlns:a16="http://schemas.microsoft.com/office/drawing/2014/main" id="{D4950027-1D7E-244A-219B-5560D37E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79" y="870764"/>
            <a:ext cx="3555873" cy="237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3DC9CCC9-10D2-4299-F688-3CF6A584B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00" y="3188185"/>
            <a:ext cx="2413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9100"/>
            <a:ext cx="4622826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7804"/>
            <a:ext cx="4622826" cy="9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5">
            <a:alphaModFix/>
          </a:blip>
          <a:srcRect r="48113" b="19974"/>
          <a:stretch/>
        </p:blipFill>
        <p:spPr>
          <a:xfrm>
            <a:off x="0" y="3696200"/>
            <a:ext cx="2903075" cy="1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6">
            <a:alphaModFix/>
          </a:blip>
          <a:srcRect l="6958" t="4935" r="6595" b="50995"/>
          <a:stretch/>
        </p:blipFill>
        <p:spPr>
          <a:xfrm>
            <a:off x="4099398" y="2621850"/>
            <a:ext cx="504460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4622824" cy="15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8">
            <a:alphaModFix/>
          </a:blip>
          <a:srcRect l="1593" r="13646" b="3540"/>
          <a:stretch/>
        </p:blipFill>
        <p:spPr>
          <a:xfrm>
            <a:off x="4435100" y="0"/>
            <a:ext cx="4708901" cy="26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l="61663" r="16805" b="19974"/>
          <a:stretch/>
        </p:blipFill>
        <p:spPr>
          <a:xfrm>
            <a:off x="2903075" y="3696200"/>
            <a:ext cx="1204699" cy="1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426</Words>
  <Application>Microsoft Macintosh PowerPoint</Application>
  <PresentationFormat>On-screen Show (16:9)</PresentationFormat>
  <Paragraphs>101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PT Serif</vt:lpstr>
      <vt:lpstr>Arial</vt:lpstr>
      <vt:lpstr>Times New Roman</vt:lpstr>
      <vt:lpstr>Simple Light</vt:lpstr>
      <vt:lpstr>Demystifying AWS Certifications: A Beginner's Guide</vt:lpstr>
      <vt:lpstr>PowerPoint Presentation</vt:lpstr>
      <vt:lpstr>PowerPoint Presentation</vt:lpstr>
      <vt:lpstr>PowerPoint Presentation</vt:lpstr>
      <vt:lpstr>PowerPoint Presentation</vt:lpstr>
      <vt:lpstr>Expanding My Skillset</vt:lpstr>
      <vt:lpstr>Transitioning Roles and Titles</vt:lpstr>
      <vt:lpstr>Pivoting to AWS</vt:lpstr>
      <vt:lpstr>PowerPoint Presentation</vt:lpstr>
      <vt:lpstr>Certifications do NOT guarantee salary</vt:lpstr>
      <vt:lpstr>PowerPoint Presentation</vt:lpstr>
      <vt:lpstr>If not for salary, then 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Impact</vt:lpstr>
      <vt:lpstr>PowerPoint Presentation</vt:lpstr>
      <vt:lpstr>Trent Impact Examples</vt:lpstr>
      <vt:lpstr>Trent Impact Examples</vt:lpstr>
      <vt:lpstr>Justin Wheeler’s Journey</vt:lpstr>
      <vt:lpstr>Justin Wheeler’s Career Impact</vt:lpstr>
      <vt:lpstr>AWS Training</vt:lpstr>
      <vt:lpstr>PowerPoint Presentation</vt:lpstr>
      <vt:lpstr>AWS Cloud Quest Roles</vt:lpstr>
      <vt:lpstr>AWS Educate</vt:lpstr>
      <vt:lpstr>AWS re/Start  </vt:lpstr>
      <vt:lpstr>AWS Skill Builder  </vt:lpstr>
      <vt:lpstr>3rd Party Training</vt:lpstr>
      <vt:lpstr>abc</vt:lpstr>
      <vt:lpstr>Stuffs</vt:lpstr>
      <vt:lpstr>Discord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Trent Nielsen</cp:lastModifiedBy>
  <cp:revision>2</cp:revision>
  <dcterms:modified xsi:type="dcterms:W3CDTF">2024-09-20T15:08:53Z</dcterms:modified>
</cp:coreProperties>
</file>